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3BB"/>
    <a:srgbClr val="2011DF"/>
    <a:srgbClr val="2B2BC5"/>
    <a:srgbClr val="5252DA"/>
    <a:srgbClr val="BCB2F0"/>
    <a:srgbClr val="FF0000"/>
    <a:srgbClr val="0099FF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7269" autoAdjust="0"/>
    <p:restoredTop sz="96222" autoAdjust="0"/>
  </p:normalViewPr>
  <p:slideViewPr>
    <p:cSldViewPr>
      <p:cViewPr>
        <p:scale>
          <a:sx n="66" d="100"/>
          <a:sy n="66" d="100"/>
        </p:scale>
        <p:origin x="-1842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  <a:endParaRPr lang="pt-BR" sz="2800" b="1" dirty="0" smtClean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 smtClean="0">
                <a:cs typeface="Times New Roman" pitchFamily="18" charset="0"/>
              </a:rPr>
              <a:t>e </a:t>
            </a:r>
            <a:r>
              <a:rPr lang="pt-BR" sz="2800" b="1" dirty="0">
                <a:cs typeface="Times New Roman" pitchFamily="18" charset="0"/>
              </a:rPr>
              <a:t>ações de </a:t>
            </a:r>
            <a:r>
              <a:rPr lang="pt-BR" sz="2800" b="1" dirty="0" smtClean="0">
                <a:cs typeface="Times New Roman" pitchFamily="18" charset="0"/>
              </a:rPr>
              <a:t>Saúde</a:t>
            </a:r>
          </a:p>
          <a:p>
            <a:pPr marL="457200" indent="-457200" algn="ctr"/>
            <a:r>
              <a:rPr lang="en-US" sz="2800" b="1" dirty="0" smtClean="0">
                <a:cs typeface="Times New Roman" pitchFamily="18" charset="0"/>
              </a:rPr>
              <a:t>1° </a:t>
            </a:r>
            <a:r>
              <a:rPr lang="en-US" sz="2800" b="1" dirty="0" err="1" smtClean="0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 smtClean="0">
                <a:cs typeface="Times New Roman" pitchFamily="18" charset="0"/>
              </a:rPr>
              <a:t>EXERCÍCIO DE 2021</a:t>
            </a:r>
            <a:endParaRPr lang="en-US" sz="2800" b="1" dirty="0">
              <a:cs typeface="Times New Roman" pitchFamily="18" charset="0"/>
            </a:endParaRP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 smtClean="0"/>
              <a:t>Lei  </a:t>
            </a:r>
            <a:r>
              <a:rPr lang="en-US" b="1" dirty="0" err="1" smtClean="0"/>
              <a:t>Complementar</a:t>
            </a:r>
            <a:r>
              <a:rPr lang="en-US" b="1" dirty="0" smtClean="0"/>
              <a:t>  n° 141/2012</a:t>
            </a:r>
          </a:p>
          <a:p>
            <a:pPr marL="457200" indent="-457200"/>
            <a:endParaRPr lang="pt-BR" b="1" dirty="0" smtClean="0"/>
          </a:p>
          <a:p>
            <a:pPr marL="457200" indent="-457200"/>
            <a:r>
              <a:rPr lang="pt-BR" b="1" dirty="0" smtClean="0"/>
              <a:t>Art. 36, § 5° -</a:t>
            </a:r>
            <a:r>
              <a:rPr lang="pt-BR" dirty="0" smtClean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</a:t>
            </a:r>
            <a:r>
              <a:rPr lang="pt-BR" b="1" u="sng" dirty="0" smtClean="0"/>
              <a:t>2021</a:t>
            </a:r>
            <a:endParaRPr lang="pt-BR" b="1" u="sng" dirty="0"/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</p:nvPr>
        </p:nvGraphicFramePr>
        <p:xfrm>
          <a:off x="465140" y="2700338"/>
          <a:ext cx="7964512" cy="2072640"/>
        </p:xfrm>
        <a:graphic>
          <a:graphicData uri="http://schemas.openxmlformats.org/drawingml/2006/table">
            <a:tbl>
              <a:tblPr/>
              <a:tblGrid>
                <a:gridCol w="4497728"/>
                <a:gridCol w="3466784"/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63.482,15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5.634.468,84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5.697.950,99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 smtClean="0"/>
              <a:t>Aplicação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Mínima</a:t>
            </a:r>
            <a:r>
              <a:rPr lang="en-US" b="1" u="sng" dirty="0" smtClean="0"/>
              <a:t>: R$ 854.692,65       </a:t>
            </a:r>
            <a:endParaRPr lang="pt-B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</a:t>
            </a:r>
            <a:r>
              <a:rPr lang="pt-BR" b="1" u="sng" dirty="0" smtClean="0"/>
              <a:t> -  EXERCICIO DE 2021 </a:t>
            </a:r>
            <a:endParaRPr lang="pt-BR" b="1" u="sng" dirty="0"/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</p:nvPr>
        </p:nvGraphicFramePr>
        <p:xfrm>
          <a:off x="685800" y="1857364"/>
          <a:ext cx="7772400" cy="4382699"/>
        </p:xfrm>
        <a:graphic>
          <a:graphicData uri="http://schemas.openxmlformats.org/drawingml/2006/table">
            <a:tbl>
              <a:tblPr/>
              <a:tblGrid>
                <a:gridCol w="5095875"/>
                <a:gridCol w="2676525"/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722.617,68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119.116,85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240.219,29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246.141,98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205.040,23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6.766,35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1.540.010,38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684213" y="5492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>
                <a:cs typeface="Times New Roman" pitchFamily="18" charset="0"/>
              </a:rPr>
              <a:t>DESPESAS POR FONTE DE RECURSO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115888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</p:nvPr>
        </p:nvGraphicFramePr>
        <p:xfrm>
          <a:off x="1071539" y="1285861"/>
          <a:ext cx="7286676" cy="4786345"/>
        </p:xfrm>
        <a:graphic>
          <a:graphicData uri="http://schemas.openxmlformats.org/drawingml/2006/table">
            <a:tbl>
              <a:tblPr/>
              <a:tblGrid>
                <a:gridCol w="5354284"/>
                <a:gridCol w="1932392"/>
              </a:tblGrid>
              <a:tr h="456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vinculado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1.074.885,19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396.833,29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26.291,90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Farmaceutica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41.800,00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1.540.010,38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/>
        </p:nvGraphicFramePr>
        <p:xfrm>
          <a:off x="1258888" y="2285992"/>
          <a:ext cx="6696075" cy="3602357"/>
        </p:xfrm>
        <a:graphic>
          <a:graphicData uri="http://schemas.openxmlformats.org/drawingml/2006/table">
            <a:tbl>
              <a:tblPr/>
              <a:tblGrid>
                <a:gridCol w="4537075"/>
                <a:gridCol w="215900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1.540.010,38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465.125,19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465.125,19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1.074.885,19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/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/>
                <a:gridCol w="2590800"/>
                <a:gridCol w="2133600"/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18,86%</a:t>
                      </a: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 smtClean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 smtClean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 smtClean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</a:t>
            </a:r>
            <a:r>
              <a:rPr lang="pt-BR" b="1" dirty="0" smtClean="0">
                <a:solidFill>
                  <a:schemeClr val="accent2"/>
                </a:solidFill>
              </a:rPr>
              <a:t>GRANDES RIOS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10629</TotalTime>
  <Words>302</Words>
  <Application>Microsoft Office PowerPoint</Application>
  <PresentationFormat>Apresentação na tela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Estrutura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Grandes Rios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Patrimio-Contabil</cp:lastModifiedBy>
  <cp:revision>501</cp:revision>
  <dcterms:created xsi:type="dcterms:W3CDTF">2002-12-04T13:56:03Z</dcterms:created>
  <dcterms:modified xsi:type="dcterms:W3CDTF">2021-05-31T11:35:33Z</dcterms:modified>
</cp:coreProperties>
</file>